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mesh Shrestha" userId="c63aa6a4706568b4" providerId="LiveId" clId="{36E3E52D-D0BD-4B8A-86EF-D5299E811679}"/>
    <pc:docChg chg="custSel addSld modSld modMainMaster">
      <pc:chgData name="Nimesh Shrestha" userId="c63aa6a4706568b4" providerId="LiveId" clId="{36E3E52D-D0BD-4B8A-86EF-D5299E811679}" dt="2024-12-22T13:01:03.722" v="145" actId="20577"/>
      <pc:docMkLst>
        <pc:docMk/>
      </pc:docMkLst>
      <pc:sldChg chg="modTransition">
        <pc:chgData name="Nimesh Shrestha" userId="c63aa6a4706568b4" providerId="LiveId" clId="{36E3E52D-D0BD-4B8A-86EF-D5299E811679}" dt="2024-12-22T12:57:24.877" v="113"/>
        <pc:sldMkLst>
          <pc:docMk/>
          <pc:sldMk cId="3132474601" sldId="257"/>
        </pc:sldMkLst>
      </pc:sldChg>
      <pc:sldChg chg="addSp modSp mod modTransition">
        <pc:chgData name="Nimesh Shrestha" userId="c63aa6a4706568b4" providerId="LiveId" clId="{36E3E52D-D0BD-4B8A-86EF-D5299E811679}" dt="2024-12-22T13:01:03.722" v="145" actId="20577"/>
        <pc:sldMkLst>
          <pc:docMk/>
          <pc:sldMk cId="991041062" sldId="258"/>
        </pc:sldMkLst>
        <pc:spChg chg="add mod">
          <ac:chgData name="Nimesh Shrestha" userId="c63aa6a4706568b4" providerId="LiveId" clId="{36E3E52D-D0BD-4B8A-86EF-D5299E811679}" dt="2024-12-22T13:01:03.722" v="145" actId="20577"/>
          <ac:spMkLst>
            <pc:docMk/>
            <pc:sldMk cId="991041062" sldId="258"/>
            <ac:spMk id="61" creationId="{4F43D2A4-37FA-3C23-DBFA-1424DB2294C7}"/>
          </ac:spMkLst>
        </pc:spChg>
      </pc:sldChg>
      <pc:sldChg chg="addSp modSp mod modTransition modAnim">
        <pc:chgData name="Nimesh Shrestha" userId="c63aa6a4706568b4" providerId="LiveId" clId="{36E3E52D-D0BD-4B8A-86EF-D5299E811679}" dt="2024-12-22T12:58:11.303" v="118"/>
        <pc:sldMkLst>
          <pc:docMk/>
          <pc:sldMk cId="1148164082" sldId="259"/>
        </pc:sldMkLst>
        <pc:spChg chg="add mod">
          <ac:chgData name="Nimesh Shrestha" userId="c63aa6a4706568b4" providerId="LiveId" clId="{36E3E52D-D0BD-4B8A-86EF-D5299E811679}" dt="2024-12-22T12:46:25.458" v="75" actId="404"/>
          <ac:spMkLst>
            <pc:docMk/>
            <pc:sldMk cId="1148164082" sldId="259"/>
            <ac:spMk id="4" creationId="{7C7525F4-35D5-7F24-62C1-509F3BFDD104}"/>
          </ac:spMkLst>
        </pc:spChg>
        <pc:picChg chg="add mod">
          <ac:chgData name="Nimesh Shrestha" userId="c63aa6a4706568b4" providerId="LiveId" clId="{36E3E52D-D0BD-4B8A-86EF-D5299E811679}" dt="2024-12-22T12:44:48.528" v="1" actId="14100"/>
          <ac:picMkLst>
            <pc:docMk/>
            <pc:sldMk cId="1148164082" sldId="259"/>
            <ac:picMk id="3" creationId="{89F3FB11-9886-C64D-0B48-240CEBCB7723}"/>
          </ac:picMkLst>
        </pc:picChg>
      </pc:sldChg>
      <pc:sldChg chg="addSp modSp mod modTransition">
        <pc:chgData name="Nimesh Shrestha" userId="c63aa6a4706568b4" providerId="LiveId" clId="{36E3E52D-D0BD-4B8A-86EF-D5299E811679}" dt="2024-12-22T12:58:35.894" v="124"/>
        <pc:sldMkLst>
          <pc:docMk/>
          <pc:sldMk cId="2091358442" sldId="260"/>
        </pc:sldMkLst>
        <pc:picChg chg="add mod">
          <ac:chgData name="Nimesh Shrestha" userId="c63aa6a4706568b4" providerId="LiveId" clId="{36E3E52D-D0BD-4B8A-86EF-D5299E811679}" dt="2024-12-22T12:49:01.677" v="91" actId="14100"/>
          <ac:picMkLst>
            <pc:docMk/>
            <pc:sldMk cId="2091358442" sldId="260"/>
            <ac:picMk id="3" creationId="{8071C022-D6C8-DD16-41F5-982154E5C3DB}"/>
          </ac:picMkLst>
        </pc:picChg>
      </pc:sldChg>
      <pc:sldChg chg="addSp delSp modSp new mod modTransition">
        <pc:chgData name="Nimesh Shrestha" userId="c63aa6a4706568b4" providerId="LiveId" clId="{36E3E52D-D0BD-4B8A-86EF-D5299E811679}" dt="2024-12-22T12:57:01.236" v="109"/>
        <pc:sldMkLst>
          <pc:docMk/>
          <pc:sldMk cId="2745190988" sldId="261"/>
        </pc:sldMkLst>
        <pc:picChg chg="add del mod">
          <ac:chgData name="Nimesh Shrestha" userId="c63aa6a4706568b4" providerId="LiveId" clId="{36E3E52D-D0BD-4B8A-86EF-D5299E811679}" dt="2024-12-22T12:50:10.845" v="96" actId="478"/>
          <ac:picMkLst>
            <pc:docMk/>
            <pc:sldMk cId="2745190988" sldId="261"/>
            <ac:picMk id="3" creationId="{AE1D1FBF-D2A9-E2B4-B657-D2C0E6D5341C}"/>
          </ac:picMkLst>
        </pc:picChg>
        <pc:picChg chg="add mod">
          <ac:chgData name="Nimesh Shrestha" userId="c63aa6a4706568b4" providerId="LiveId" clId="{36E3E52D-D0BD-4B8A-86EF-D5299E811679}" dt="2024-12-22T12:54:42.526" v="101" actId="962"/>
          <ac:picMkLst>
            <pc:docMk/>
            <pc:sldMk cId="2745190988" sldId="261"/>
            <ac:picMk id="5" creationId="{7EF9184D-07DA-B4E2-16C2-16ECFA25856C}"/>
          </ac:picMkLst>
        </pc:picChg>
      </pc:sldChg>
      <pc:sldMasterChg chg="modTransition modSldLayout">
        <pc:chgData name="Nimesh Shrestha" userId="c63aa6a4706568b4" providerId="LiveId" clId="{36E3E52D-D0BD-4B8A-86EF-D5299E811679}" dt="2024-12-22T12:56:41.183" v="106"/>
        <pc:sldMasterMkLst>
          <pc:docMk/>
          <pc:sldMasterMk cId="1836512587" sldId="2147483648"/>
        </pc:sldMasterMkLst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1740916740" sldId="2147483649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4261964246" sldId="2147483650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145001091" sldId="2147483651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3670175516" sldId="2147483652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4173275203" sldId="2147483653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1243180816" sldId="2147483654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433153154" sldId="2147483655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3810327309" sldId="2147483656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2350340685" sldId="2147483657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2885285040" sldId="2147483658"/>
          </pc:sldLayoutMkLst>
        </pc:sldLayoutChg>
        <pc:sldLayoutChg chg="modTransition">
          <pc:chgData name="Nimesh Shrestha" userId="c63aa6a4706568b4" providerId="LiveId" clId="{36E3E52D-D0BD-4B8A-86EF-D5299E811679}" dt="2024-12-22T12:56:41.183" v="106"/>
          <pc:sldLayoutMkLst>
            <pc:docMk/>
            <pc:sldMasterMk cId="1836512587" sldId="2147483648"/>
            <pc:sldLayoutMk cId="182631925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42021-CFFB-1120-42E5-6BCF9905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0EA3E-914C-4773-FEA0-DC68C1FE9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2BE5E-E5CA-71E9-5A5E-3A983E57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CD46E-9244-E9FF-8BA2-DF98763C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84D2B-CA35-CD86-48A3-0ED231DE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16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2BEC1-54B0-0090-2392-2BBBE52F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2CE23-CE73-7C0E-BE6D-7730187F3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74794-8E0D-37A4-60A0-0D199BB7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F9D99-925C-7568-1364-B6C6EED4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0CBE-1D83-63A3-736D-CB4E39CA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85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79565-8DE1-3614-5CB7-517C56F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6BF70-24B6-2AA6-2883-B6A220939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3965E-C0DC-79E3-AE46-FCE3E3AF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37B2E-F0F8-FF95-7F14-AA710F1A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0E719-7097-766E-0946-730DCDED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1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973E-ACDB-8687-29BE-11A2FAD7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E1F10-C7EB-6EFE-64D9-0C29D72E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9B3F4-3735-2C39-F62C-261F9934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346E-B5A4-59B6-E631-B698D3173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5115-5C26-AAB8-5C43-4AA951D31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64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C8F98-FCAD-724C-A908-F3DBCA12D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79305-89B1-E7A2-C9A1-D20B58157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ABB72-296E-9EFC-2211-B2EEFEC0C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29E5D-AAFD-698F-57CA-6D9D7792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2557-7AB4-1289-86E9-F93A1FCB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E3CF-CA39-98D8-9E8D-B7AA7F5A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18BCD-4F77-2971-7FD0-2F2F2D125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EB478-06BC-310F-4434-548ED6AA7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D34FC-6392-9E22-A935-78F600F7A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E3C08-5981-F8E4-DDC2-0DB323714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E1381-058F-7835-AEE1-1A15C988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7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F0626-5B35-E6FB-42A3-90FF7961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86E74-C08F-FE7C-8A78-6F62650B1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4ECDC-9CC2-3326-CF8E-FEF7B5284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192FF5-DB85-5354-0C13-B1FE2C125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D4713-C99C-B979-2809-98010BD504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752687-876F-3D89-5A0B-352DA70C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DFB6A1-C10E-169E-3F51-984EF7C37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7F42E6-37FA-08BA-DBE9-BD6BE5C3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0C72-736D-D6DD-D433-0E33627D5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2C409-76A4-4120-0209-BCF42B26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3191D-A6E0-1C84-8C46-588557138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F7F9-836C-DBFB-87D8-17A04DD1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8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47D96-2D27-7206-D24A-AA627E733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837F2-3AFF-BB2E-7DAD-F994F3285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45096-1021-9D3B-BB9F-77D8EC87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53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0C1A-0F85-4952-ABC4-9D8781F6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23DDF-F7BE-9CED-B2A6-1EB5BF75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3D410-D96A-AD13-D111-FBF09988A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4FF70-F5DB-C2AD-A5CB-AA46A8FF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D4846-480A-A638-77AC-D1AF721D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5AEBC-A30D-8568-820A-470A1D98C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2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7EBA-3823-678C-5971-32EBA3D0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97DCB-1E79-389D-58FF-85362F9A8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7F83E-CE30-FC01-FD9B-0CCBD6665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7E829-E727-861C-4938-32B21BB0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21E3F-C599-36B9-FACA-4545EC322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060C7-2F4D-1F40-925D-4AED26DB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4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81837C-D112-3D24-D228-6C4964BB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330E-55E3-D827-5CAB-7631E0745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32C00-1A4E-7563-0561-A03745F04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936AD4-F011-42FE-B641-1100F5D61EB4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CAC64-CDB5-89A5-FE56-287128540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7FF0C-1260-595D-BDAD-64101E819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0DBB53-4C5E-41A3-A567-A7C6A2972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1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9.png"/><Relationship Id="rId18" Type="http://schemas.openxmlformats.org/officeDocument/2006/relationships/image" Target="../media/image11.png"/><Relationship Id="rId26" Type="http://schemas.microsoft.com/office/2007/relationships/hdphoto" Target="../media/hdphoto4.wdp"/><Relationship Id="rId3" Type="http://schemas.openxmlformats.org/officeDocument/2006/relationships/image" Target="../media/image3.png"/><Relationship Id="rId21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8.jpg"/><Relationship Id="rId17" Type="http://schemas.openxmlformats.org/officeDocument/2006/relationships/hyperlink" Target="https://www.flickr.com/photos/mikemacmarketing/44405376514" TargetMode="External"/><Relationship Id="rId25" Type="http://schemas.openxmlformats.org/officeDocument/2006/relationships/image" Target="../media/image16.png"/><Relationship Id="rId2" Type="http://schemas.openxmlformats.org/officeDocument/2006/relationships/image" Target="../media/image2.jpg"/><Relationship Id="rId16" Type="http://schemas.microsoft.com/office/2007/relationships/hdphoto" Target="../media/hdphoto3.wdp"/><Relationship Id="rId20" Type="http://schemas.openxmlformats.org/officeDocument/2006/relationships/hyperlink" Target="https://commons.wikimedia.org/wiki/File:Apple_logo_dark_grey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de.wikipedia.org/wiki/Analytical_Engine" TargetMode="External"/><Relationship Id="rId24" Type="http://schemas.openxmlformats.org/officeDocument/2006/relationships/image" Target="../media/image15.png"/><Relationship Id="rId5" Type="http://schemas.openxmlformats.org/officeDocument/2006/relationships/image" Target="../media/image4.jpg"/><Relationship Id="rId15" Type="http://schemas.openxmlformats.org/officeDocument/2006/relationships/image" Target="../media/image10.png"/><Relationship Id="rId23" Type="http://schemas.openxmlformats.org/officeDocument/2006/relationships/image" Target="../media/image14.jpg"/><Relationship Id="rId10" Type="http://schemas.openxmlformats.org/officeDocument/2006/relationships/image" Target="../media/image7.jpg"/><Relationship Id="rId19" Type="http://schemas.openxmlformats.org/officeDocument/2006/relationships/image" Target="../media/image12.svg"/><Relationship Id="rId4" Type="http://schemas.microsoft.com/office/2007/relationships/hdphoto" Target="../media/hdphoto1.wdp"/><Relationship Id="rId9" Type="http://schemas.openxmlformats.org/officeDocument/2006/relationships/hyperlink" Target="https://www.flickr.com/photos/noiseprofessor/26708700038/in/dateposted/" TargetMode="External"/><Relationship Id="rId14" Type="http://schemas.openxmlformats.org/officeDocument/2006/relationships/hyperlink" Target="https://freepngimg.com/png/25305-world-wide-web" TargetMode="External"/><Relationship Id="rId22" Type="http://schemas.openxmlformats.org/officeDocument/2006/relationships/hyperlink" Target="https://pixabay.com/en/iphone-smartphone-3d-render-mobile-2470314/" TargetMode="External"/><Relationship Id="rId27" Type="http://schemas.openxmlformats.org/officeDocument/2006/relationships/hyperlink" Target="https://pixabay.com/en/robot-android-machine-futuristic-35534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istory of Computeer&#10;">
            <a:extLst>
              <a:ext uri="{FF2B5EF4-FFF2-40B4-BE49-F238E27FC236}">
                <a16:creationId xmlns:a16="http://schemas.microsoft.com/office/drawing/2014/main" id="{CD0DFBB1-3896-07A9-0F2F-3B1163EC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746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own paper">
            <a:extLst>
              <a:ext uri="{FF2B5EF4-FFF2-40B4-BE49-F238E27FC236}">
                <a16:creationId xmlns:a16="http://schemas.microsoft.com/office/drawing/2014/main" id="{A7193BA6-F9AD-6A1B-948E-1E1C250E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5" y="-219568"/>
            <a:ext cx="12274295" cy="7297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9D5E9-A5A1-0FFB-3A41-8E41E9CC9173}"/>
              </a:ext>
            </a:extLst>
          </p:cNvPr>
          <p:cNvSpPr txBox="1"/>
          <p:nvPr/>
        </p:nvSpPr>
        <p:spPr>
          <a:xfrm>
            <a:off x="3541155" y="448720"/>
            <a:ext cx="5248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entury" panose="02040604050505020304" pitchFamily="18" charset="0"/>
              </a:rPr>
              <a:t>History of Computer</a:t>
            </a:r>
          </a:p>
        </p:txBody>
      </p:sp>
      <p:pic>
        <p:nvPicPr>
          <p:cNvPr id="11" name="Picture 10" descr="A black and white of an abacus&#10;&#10;Description automatically generated">
            <a:extLst>
              <a:ext uri="{FF2B5EF4-FFF2-40B4-BE49-F238E27FC236}">
                <a16:creationId xmlns:a16="http://schemas.microsoft.com/office/drawing/2014/main" id="{E5088012-7673-1A83-841D-A566D920EB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6" y="1321305"/>
            <a:ext cx="1285498" cy="907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02D29C-C66D-07F6-6C8E-9C50662A18F5}"/>
              </a:ext>
            </a:extLst>
          </p:cNvPr>
          <p:cNvSpPr txBox="1"/>
          <p:nvPr/>
        </p:nvSpPr>
        <p:spPr>
          <a:xfrm>
            <a:off x="918206" y="1059695"/>
            <a:ext cx="1444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Abacus: 1100B.C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681E7A-8F81-E016-5A1E-21EAA406CBF1}"/>
              </a:ext>
            </a:extLst>
          </p:cNvPr>
          <p:cNvSpPr/>
          <p:nvPr/>
        </p:nvSpPr>
        <p:spPr>
          <a:xfrm>
            <a:off x="2362958" y="1572768"/>
            <a:ext cx="617986" cy="26161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close up of a measuring device&#10;&#10;Description automatically generated">
            <a:extLst>
              <a:ext uri="{FF2B5EF4-FFF2-40B4-BE49-F238E27FC236}">
                <a16:creationId xmlns:a16="http://schemas.microsoft.com/office/drawing/2014/main" id="{3E161D38-AE84-DD30-1717-0FB4ACBB2F8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906" y="1524901"/>
            <a:ext cx="2410206" cy="5003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0CED33-0351-CDEC-5420-872B7D4BF4C7}"/>
              </a:ext>
            </a:extLst>
          </p:cNvPr>
          <p:cNvSpPr txBox="1"/>
          <p:nvPr/>
        </p:nvSpPr>
        <p:spPr>
          <a:xfrm>
            <a:off x="2980944" y="1190500"/>
            <a:ext cx="256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Slide ruler: 1617 A.D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FBBF40-61ED-4515-A100-840CD0058CE3}"/>
              </a:ext>
            </a:extLst>
          </p:cNvPr>
          <p:cNvSpPr/>
          <p:nvPr/>
        </p:nvSpPr>
        <p:spPr>
          <a:xfrm>
            <a:off x="5541264" y="1673352"/>
            <a:ext cx="554736" cy="228600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0A91AD2-B6B2-8237-A111-850EBD10D43A}"/>
              </a:ext>
            </a:extLst>
          </p:cNvPr>
          <p:cNvSpPr/>
          <p:nvPr/>
        </p:nvSpPr>
        <p:spPr>
          <a:xfrm>
            <a:off x="6391656" y="1190500"/>
            <a:ext cx="4882138" cy="16349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-up of a machine&#10;&#10;Description automatically generated">
            <a:extLst>
              <a:ext uri="{FF2B5EF4-FFF2-40B4-BE49-F238E27FC236}">
                <a16:creationId xmlns:a16="http://schemas.microsoft.com/office/drawing/2014/main" id="{395153B2-AF96-28C1-4AEB-3DA07D74E8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044" y="1226910"/>
            <a:ext cx="996696" cy="542733"/>
          </a:xfrm>
          <a:prstGeom prst="rect">
            <a:avLst/>
          </a:prstGeom>
        </p:spPr>
      </p:pic>
      <p:pic>
        <p:nvPicPr>
          <p:cNvPr id="22" name="Picture 21" descr="A puzzl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57085D0C-C436-91D7-D125-E0DE1D19A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75503" y="1257508"/>
            <a:ext cx="856679" cy="831687"/>
          </a:xfrm>
          <a:prstGeom prst="rect">
            <a:avLst/>
          </a:prstGeom>
        </p:spPr>
      </p:pic>
      <p:pic>
        <p:nvPicPr>
          <p:cNvPr id="25" name="Picture 24" descr="A close-up of a machine&#10;&#10;Description automatically generated">
            <a:extLst>
              <a:ext uri="{FF2B5EF4-FFF2-40B4-BE49-F238E27FC236}">
                <a16:creationId xmlns:a16="http://schemas.microsoft.com/office/drawing/2014/main" id="{2C59F947-4534-7736-6901-2BD4E5B155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528587" y="1321305"/>
            <a:ext cx="959204" cy="750577"/>
          </a:xfrm>
          <a:prstGeom prst="rect">
            <a:avLst/>
          </a:prstGeom>
        </p:spPr>
      </p:pic>
      <p:pic>
        <p:nvPicPr>
          <p:cNvPr id="28" name="Picture 27" descr="A black and white drawing of an antique piano&#10;&#10;Description automatically generated">
            <a:extLst>
              <a:ext uri="{FF2B5EF4-FFF2-40B4-BE49-F238E27FC236}">
                <a16:creationId xmlns:a16="http://schemas.microsoft.com/office/drawing/2014/main" id="{B93C42ED-8F78-49C4-D00F-4B3FACADD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042" y="1352894"/>
            <a:ext cx="860066" cy="7363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2511808-4E5D-D566-9084-E84D72CCF0D3}"/>
              </a:ext>
            </a:extLst>
          </p:cNvPr>
          <p:cNvSpPr txBox="1"/>
          <p:nvPr/>
        </p:nvSpPr>
        <p:spPr>
          <a:xfrm>
            <a:off x="6643399" y="2228887"/>
            <a:ext cx="4292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Pascaline | Napier Bones| Analytical engine |  Tabulating Machine</a:t>
            </a:r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EA458923-39F4-4E3F-5602-AD60828EDE1A}"/>
              </a:ext>
            </a:extLst>
          </p:cNvPr>
          <p:cNvSpPr/>
          <p:nvPr/>
        </p:nvSpPr>
        <p:spPr>
          <a:xfrm>
            <a:off x="11384280" y="2025290"/>
            <a:ext cx="635791" cy="261986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1F7536C3-4BB2-2A98-9304-65E8C95428E4}"/>
              </a:ext>
            </a:extLst>
          </p:cNvPr>
          <p:cNvSpPr/>
          <p:nvPr/>
        </p:nvSpPr>
        <p:spPr>
          <a:xfrm>
            <a:off x="8474721" y="4133978"/>
            <a:ext cx="2833882" cy="1753868"/>
          </a:xfrm>
          <a:prstGeom prst="round1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Birth of Electro Mechanical Computer Era</a:t>
            </a:r>
          </a:p>
          <a:p>
            <a:pPr algn="ctr"/>
            <a:r>
              <a:rPr lang="en-US" dirty="0"/>
              <a:t>1930s ----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FB90AD-E654-F79A-173A-1C63BD0182A3}"/>
              </a:ext>
            </a:extLst>
          </p:cNvPr>
          <p:cNvSpPr txBox="1"/>
          <p:nvPr/>
        </p:nvSpPr>
        <p:spPr>
          <a:xfrm>
            <a:off x="7903842" y="3429000"/>
            <a:ext cx="4430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Increased accuracy, speed, maintained </a:t>
            </a:r>
            <a:r>
              <a:rPr lang="en-US" sz="1400" dirty="0" err="1"/>
              <a:t>protability</a:t>
            </a:r>
            <a:r>
              <a:rPr lang="en-US" sz="1400" dirty="0"/>
              <a:t>, scalable</a:t>
            </a:r>
          </a:p>
        </p:txBody>
      </p:sp>
      <p:pic>
        <p:nvPicPr>
          <p:cNvPr id="34" name="Picture 33" descr="A hand cursor and a globe&#10;&#10;Description automatically generated">
            <a:extLst>
              <a:ext uri="{FF2B5EF4-FFF2-40B4-BE49-F238E27FC236}">
                <a16:creationId xmlns:a16="http://schemas.microsoft.com/office/drawing/2014/main" id="{8D96CDC6-8F06-EAF0-038E-1B97BAD86D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958322" y="4455963"/>
            <a:ext cx="1237849" cy="1030271"/>
          </a:xfrm>
          <a:prstGeom prst="rect">
            <a:avLst/>
          </a:prstGeom>
        </p:spPr>
      </p:pic>
      <p:sp>
        <p:nvSpPr>
          <p:cNvPr id="36" name="Arrow: Left 35">
            <a:extLst>
              <a:ext uri="{FF2B5EF4-FFF2-40B4-BE49-F238E27FC236}">
                <a16:creationId xmlns:a16="http://schemas.microsoft.com/office/drawing/2014/main" id="{EE4BF9F6-4BC1-F829-BD18-E2FA105F9BAF}"/>
              </a:ext>
            </a:extLst>
          </p:cNvPr>
          <p:cNvSpPr/>
          <p:nvPr/>
        </p:nvSpPr>
        <p:spPr>
          <a:xfrm>
            <a:off x="7475503" y="4787201"/>
            <a:ext cx="877824" cy="365317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A computer room with a logo&#10;&#10;Description automatically generated with medium confidence">
            <a:extLst>
              <a:ext uri="{FF2B5EF4-FFF2-40B4-BE49-F238E27FC236}">
                <a16:creationId xmlns:a16="http://schemas.microsoft.com/office/drawing/2014/main" id="{3D98C47C-77CE-C7A4-B834-5D0FAFBE55FF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499331" y="4474840"/>
            <a:ext cx="1237849" cy="990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92A81AD2-E0B6-59A5-67D7-5F59D9E238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189011" y="5562215"/>
            <a:ext cx="664022" cy="7886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8A15F4-B9FC-C0E4-EBC1-F4E4A1B9B628}"/>
              </a:ext>
            </a:extLst>
          </p:cNvPr>
          <p:cNvSpPr txBox="1"/>
          <p:nvPr/>
        </p:nvSpPr>
        <p:spPr>
          <a:xfrm>
            <a:off x="2517527" y="3199534"/>
            <a:ext cx="4246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ptos Narrow" panose="020B0004020202020204" pitchFamily="34" charset="0"/>
              </a:rPr>
              <a:t>Entered into advance technologies like Ai, </a:t>
            </a:r>
            <a:r>
              <a:rPr lang="en-US" sz="1400" dirty="0" err="1">
                <a:latin typeface="Aptos Narrow" panose="020B0004020202020204" pitchFamily="34" charset="0"/>
              </a:rPr>
              <a:t>Ml</a:t>
            </a:r>
            <a:r>
              <a:rPr lang="en-US" sz="1400" dirty="0">
                <a:latin typeface="Aptos Narrow" panose="020B0004020202020204" pitchFamily="34" charset="0"/>
              </a:rPr>
              <a:t> </a:t>
            </a:r>
          </a:p>
        </p:txBody>
      </p:sp>
      <p:pic>
        <p:nvPicPr>
          <p:cNvPr id="45" name="Picture 44" descr="A black and white cell phone&#10;&#10;Description automatically generated">
            <a:extLst>
              <a:ext uri="{FF2B5EF4-FFF2-40B4-BE49-F238E27FC236}">
                <a16:creationId xmlns:a16="http://schemas.microsoft.com/office/drawing/2014/main" id="{CC56DE7B-7870-6E3A-C97C-703F3125B9F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3198259" y="4692673"/>
            <a:ext cx="1442703" cy="1082027"/>
          </a:xfrm>
          <a:prstGeom prst="rect">
            <a:avLst/>
          </a:prstGeom>
        </p:spPr>
      </p:pic>
      <p:pic>
        <p:nvPicPr>
          <p:cNvPr id="51" name="Picture 50" descr="A planet earth with a lit up text above it&#10;&#10;Description automatically generated">
            <a:extLst>
              <a:ext uri="{FF2B5EF4-FFF2-40B4-BE49-F238E27FC236}">
                <a16:creationId xmlns:a16="http://schemas.microsoft.com/office/drawing/2014/main" id="{80F9FC40-91DD-17A2-F9C2-88B53FB98A31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04" y="5728357"/>
            <a:ext cx="1163861" cy="775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3" name="Picture 52" descr="A stack of coins with a graph&#10;&#10;Description automatically generated">
            <a:extLst>
              <a:ext uri="{FF2B5EF4-FFF2-40B4-BE49-F238E27FC236}">
                <a16:creationId xmlns:a16="http://schemas.microsoft.com/office/drawing/2014/main" id="{7B829D2F-E68B-6DCB-01FF-B04253DA7467}"/>
              </a:ext>
            </a:extLst>
          </p:cNvPr>
          <p:cNvPicPr>
            <a:picLocks noChangeAspect="1"/>
          </p:cNvPicPr>
          <p:nvPr/>
        </p:nvPicPr>
        <p:blipFill>
          <a:blip r:embed="rId2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933" y="5640214"/>
            <a:ext cx="1970035" cy="1030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5" name="Picture 54" descr="A robot with a face and blue eyes&#10;&#10;Description automatically generated">
            <a:extLst>
              <a:ext uri="{FF2B5EF4-FFF2-40B4-BE49-F238E27FC236}">
                <a16:creationId xmlns:a16="http://schemas.microsoft.com/office/drawing/2014/main" id="{7280CBB2-3912-6C62-1616-EAB92703811D}"/>
              </a:ext>
            </a:extLst>
          </p:cNvPr>
          <p:cNvPicPr>
            <a:picLocks noChangeAspect="1"/>
          </p:cNvPicPr>
          <p:nvPr/>
        </p:nvPicPr>
        <p:blipFill>
          <a:blip r:embed="rId25">
            <a:alphaModFix amt="70000"/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 rot="10800000" flipV="1">
            <a:off x="1650210" y="3606978"/>
            <a:ext cx="1476579" cy="20149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9" name="Left Bracket 58">
            <a:extLst>
              <a:ext uri="{FF2B5EF4-FFF2-40B4-BE49-F238E27FC236}">
                <a16:creationId xmlns:a16="http://schemas.microsoft.com/office/drawing/2014/main" id="{719ECB34-184F-8058-3639-C6E2B0AE41F1}"/>
              </a:ext>
            </a:extLst>
          </p:cNvPr>
          <p:cNvSpPr/>
          <p:nvPr/>
        </p:nvSpPr>
        <p:spPr>
          <a:xfrm>
            <a:off x="702939" y="3264408"/>
            <a:ext cx="799953" cy="349300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Bracket 59">
            <a:extLst>
              <a:ext uri="{FF2B5EF4-FFF2-40B4-BE49-F238E27FC236}">
                <a16:creationId xmlns:a16="http://schemas.microsoft.com/office/drawing/2014/main" id="{D4A8D688-0A33-F6A1-8890-1AA0753F14C9}"/>
              </a:ext>
            </a:extLst>
          </p:cNvPr>
          <p:cNvSpPr/>
          <p:nvPr/>
        </p:nvSpPr>
        <p:spPr>
          <a:xfrm>
            <a:off x="6704597" y="3429000"/>
            <a:ext cx="767898" cy="3172968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43D2A4-37FA-3C23-DBFA-1424DB2294C7}"/>
              </a:ext>
            </a:extLst>
          </p:cNvPr>
          <p:cNvSpPr txBox="1"/>
          <p:nvPr/>
        </p:nvSpPr>
        <p:spPr>
          <a:xfrm>
            <a:off x="9601200" y="16459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41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F3FB11-9886-C64D-0B48-240CEBCB7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" y="274320"/>
            <a:ext cx="12165377" cy="6323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7525F4-35D5-7F24-62C1-509F3BFDD104}"/>
              </a:ext>
            </a:extLst>
          </p:cNvPr>
          <p:cNvSpPr txBox="1"/>
          <p:nvPr/>
        </p:nvSpPr>
        <p:spPr>
          <a:xfrm>
            <a:off x="3474720" y="458986"/>
            <a:ext cx="6327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Evolution of Computer with it’s component</a:t>
            </a:r>
          </a:p>
        </p:txBody>
      </p:sp>
    </p:spTree>
    <p:extLst>
      <p:ext uri="{BB962C8B-B14F-4D97-AF65-F5344CB8AC3E}">
        <p14:creationId xmlns:p14="http://schemas.microsoft.com/office/powerpoint/2010/main" val="114816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computer generation&#10;&#10;Description automatically generated">
            <a:extLst>
              <a:ext uri="{FF2B5EF4-FFF2-40B4-BE49-F238E27FC236}">
                <a16:creationId xmlns:a16="http://schemas.microsoft.com/office/drawing/2014/main" id="{8071C022-D6C8-DD16-41F5-982154E5C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39" r="-24339"/>
          <a:stretch/>
        </p:blipFill>
        <p:spPr>
          <a:xfrm>
            <a:off x="2084832" y="0"/>
            <a:ext cx="7552944" cy="69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58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lack background">
            <a:extLst>
              <a:ext uri="{FF2B5EF4-FFF2-40B4-BE49-F238E27FC236}">
                <a16:creationId xmlns:a16="http://schemas.microsoft.com/office/drawing/2014/main" id="{7EF9184D-07DA-B4E2-16C2-16ECFA258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0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56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</vt:lpstr>
      <vt:lpstr>Aptos Display</vt:lpstr>
      <vt:lpstr>Aptos Narrow</vt:lpstr>
      <vt:lpstr>Arial</vt:lpstr>
      <vt:lpstr>Arial Narrow</vt:lpstr>
      <vt:lpstr>Century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Nimesh Shrestha</dc:creator>
  <cp:lastModifiedBy>Nimesh Shrestha</cp:lastModifiedBy>
  <cp:revision>1</cp:revision>
  <dcterms:created xsi:type="dcterms:W3CDTF">2024-12-22T11:42:17Z</dcterms:created>
  <dcterms:modified xsi:type="dcterms:W3CDTF">2024-12-22T13:01:11Z</dcterms:modified>
</cp:coreProperties>
</file>